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handoutMasterIdLst>
    <p:handoutMasterId r:id="rId6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62651A-59F5-413D-8416-223BADE024DA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4A3B1AA-A697-4AC8-8E36-05875EDFE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9C0AA-00BA-45F5-A2AA-E35E323720E3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CC9A-A01C-49ED-9C73-03A84EFA8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FB0AF-D7F1-4DC6-B90B-263A5EE6E510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E6C20-1D30-4986-96C8-0EE27133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F31F0-C2CE-4D8C-8FEE-2B821E9095C7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EFBB-A6C4-4F08-9D05-926BEC7F7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54EFC-7120-4657-BFC9-DD5299A6CBE8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2DE57-C243-47EE-BD25-7B7867FDE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1440D-ACC6-4173-A3D8-AE5AE4976FE1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44009-A40B-4C02-B6EC-56D417C91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8668-4712-46B8-B03E-78494F3DB4DF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F20B-484D-4F2F-AD08-2B3AC2F39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E3EB5-D21E-4C58-B9FD-8904F2E628DC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669CF-62A2-4210-879D-BE3B9120C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62E9D-B319-4B01-9B50-1EC6546C3D4A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E1E8-B769-4306-9AE8-673694B8A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5C4BF-5B7B-4C03-A19E-E7866F617E7D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7438-E896-4612-AAA7-696AF971C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4E937-8FDB-40C2-BE55-B63BE1122675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D55E-9E60-4921-A5D0-A309D3E9E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FEE61-6BE9-45F6-ACF8-5A829393E9B3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BB921-71F6-4810-9867-F478215F7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739794-6E74-438B-8EF3-06E38C5C1A0B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D4405B-6736-47FD-9664-DB1F50CAD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7" r:id="rId2"/>
    <p:sldLayoutId id="2147483986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7" r:id="rId9"/>
    <p:sldLayoutId id="2147483983" r:id="rId10"/>
    <p:sldLayoutId id="21474839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33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Newton’s Laws of Motion</a:t>
            </a:r>
          </a:p>
        </p:txBody>
      </p:sp>
      <p:pic>
        <p:nvPicPr>
          <p:cNvPr id="6152" name="Picture 8" descr="newt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304800"/>
            <a:ext cx="2678113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1A3C36D-A325-40D1-9B0B-757BF5AA71B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429000" y="1752600"/>
            <a:ext cx="51276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First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 object in motion will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stay in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unless acted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upon by a force.</a:t>
            </a:r>
          </a:p>
        </p:txBody>
      </p:sp>
      <p:pic>
        <p:nvPicPr>
          <p:cNvPr id="6158" name="Picture 14" descr="MCPE0039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2600" y="4572000"/>
            <a:ext cx="21336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repeatCount="indefinite" accel="50000" decel="50000" fill="remove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33333E-6 -3.7037E-6 L -1.3 0.00255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4.16667E-6 0.3444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0255 L -0.94601 0.00417 L -1.16667 0.28287 " pathEditMode="relative" rAng="0" ptsTypes="AAA">
                                      <p:cBhvr>
                                        <p:cTn id="25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7" name="Rectangle 17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257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Newton’s Laws of Motion</a:t>
            </a:r>
          </a:p>
        </p:txBody>
      </p:sp>
      <p:pic>
        <p:nvPicPr>
          <p:cNvPr id="10253" name="Picture 13" descr="newt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2667000"/>
            <a:ext cx="2679700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9659164-09AD-4D7E-939B-03F33B16D5BF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429000" y="1752600"/>
            <a:ext cx="51276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First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 object 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at rest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will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stay 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at rest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unless acted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upon by a force.</a:t>
            </a:r>
          </a:p>
        </p:txBody>
      </p:sp>
      <p:pic>
        <p:nvPicPr>
          <p:cNvPr id="10245" name="Picture 5" descr="MCPE0039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2600" y="4572000"/>
            <a:ext cx="21336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-0.675 0.0025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4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1111E-6 L -0.37986 -0.2555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12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5 0.00255 L -1.08334 0.3358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4864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Newton’s Laws of Motion</a:t>
            </a:r>
          </a:p>
        </p:txBody>
      </p:sp>
      <p:pic>
        <p:nvPicPr>
          <p:cNvPr id="15366" name="Picture 6" descr="newto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304800"/>
            <a:ext cx="2678113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B828120-E3E9-421C-BA00-BA41EC2F552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06725" y="1752600"/>
            <a:ext cx="59801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Second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The acceleration produced by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 force on an object is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directly proportional to the Force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and is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inversely proportional to its mass.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724400" y="4648200"/>
            <a:ext cx="22002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 = F / 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 = m 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6388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Newton’s Laws of Motion</a:t>
            </a:r>
          </a:p>
        </p:txBody>
      </p:sp>
      <p:pic>
        <p:nvPicPr>
          <p:cNvPr id="13329" name="Picture 17" descr="newt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>
          <a:xfrm>
            <a:off x="457200" y="304800"/>
            <a:ext cx="2678113" cy="27432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64FD65D-9DE6-44BA-873D-780F59E7BCE6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371850" y="1752600"/>
            <a:ext cx="52451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Newton’s Third Law of Motion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When an object exerts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 force on a second object,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the second object exerts an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equal but opposite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force on the first.</a:t>
            </a:r>
          </a:p>
        </p:txBody>
      </p:sp>
      <p:sp>
        <p:nvSpPr>
          <p:cNvPr id="13319" name="Freeform 7" descr="Oak"/>
          <p:cNvSpPr>
            <a:spLocks/>
          </p:cNvSpPr>
          <p:nvPr/>
        </p:nvSpPr>
        <p:spPr bwMode="auto">
          <a:xfrm>
            <a:off x="4724400" y="5105400"/>
            <a:ext cx="5238750" cy="1111250"/>
          </a:xfrm>
          <a:custGeom>
            <a:avLst/>
            <a:gdLst>
              <a:gd name="T0" fmla="*/ 2147483647 w 1449"/>
              <a:gd name="T1" fmla="*/ 1476811029 h 412"/>
              <a:gd name="T2" fmla="*/ 2147483647 w 1449"/>
              <a:gd name="T3" fmla="*/ 996667220 h 412"/>
              <a:gd name="T4" fmla="*/ 2147483647 w 1449"/>
              <a:gd name="T5" fmla="*/ 1287663590 h 412"/>
              <a:gd name="T6" fmla="*/ 2147483647 w 1449"/>
              <a:gd name="T7" fmla="*/ 2147483647 h 412"/>
              <a:gd name="T8" fmla="*/ 2147483647 w 1449"/>
              <a:gd name="T9" fmla="*/ 2147483647 h 412"/>
              <a:gd name="T10" fmla="*/ 2147483647 w 1449"/>
              <a:gd name="T11" fmla="*/ 2044257726 h 412"/>
              <a:gd name="T12" fmla="*/ 248354380 w 1449"/>
              <a:gd name="T13" fmla="*/ 1571385928 h 412"/>
              <a:gd name="T14" fmla="*/ 0 w 1449"/>
              <a:gd name="T15" fmla="*/ 858443405 h 412"/>
              <a:gd name="T16" fmla="*/ 1111059775 w 1449"/>
              <a:gd name="T17" fmla="*/ 0 h 412"/>
              <a:gd name="T18" fmla="*/ 2147483647 w 1449"/>
              <a:gd name="T19" fmla="*/ 334648068 h 412"/>
              <a:gd name="T20" fmla="*/ 2147483647 w 1449"/>
              <a:gd name="T21" fmla="*/ 712942523 h 412"/>
              <a:gd name="T22" fmla="*/ 2147483647 w 1449"/>
              <a:gd name="T23" fmla="*/ 1193088691 h 412"/>
              <a:gd name="T24" fmla="*/ 2147483647 w 1449"/>
              <a:gd name="T25" fmla="*/ 1425887743 h 412"/>
              <a:gd name="T26" fmla="*/ 2147483647 w 1449"/>
              <a:gd name="T27" fmla="*/ 1476811029 h 412"/>
              <a:gd name="T28" fmla="*/ 2147483647 w 1449"/>
              <a:gd name="T29" fmla="*/ 1476811029 h 4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49"/>
              <a:gd name="T46" fmla="*/ 0 h 412"/>
              <a:gd name="T47" fmla="*/ 1449 w 1449"/>
              <a:gd name="T48" fmla="*/ 412 h 4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49" h="412">
                <a:moveTo>
                  <a:pt x="1354" y="203"/>
                </a:moveTo>
                <a:cubicBezTo>
                  <a:pt x="1365" y="150"/>
                  <a:pt x="1358" y="154"/>
                  <a:pt x="1407" y="137"/>
                </a:cubicBezTo>
                <a:cubicBezTo>
                  <a:pt x="1432" y="146"/>
                  <a:pt x="1438" y="151"/>
                  <a:pt x="1446" y="177"/>
                </a:cubicBezTo>
                <a:cubicBezTo>
                  <a:pt x="1444" y="205"/>
                  <a:pt x="1449" y="390"/>
                  <a:pt x="1381" y="412"/>
                </a:cubicBezTo>
                <a:cubicBezTo>
                  <a:pt x="1324" y="395"/>
                  <a:pt x="1368" y="328"/>
                  <a:pt x="1302" y="321"/>
                </a:cubicBezTo>
                <a:cubicBezTo>
                  <a:pt x="992" y="287"/>
                  <a:pt x="677" y="307"/>
                  <a:pt x="366" y="281"/>
                </a:cubicBezTo>
                <a:cubicBezTo>
                  <a:pt x="262" y="272"/>
                  <a:pt x="114" y="278"/>
                  <a:pt x="19" y="216"/>
                </a:cubicBezTo>
                <a:cubicBezTo>
                  <a:pt x="8" y="179"/>
                  <a:pt x="4" y="160"/>
                  <a:pt x="0" y="118"/>
                </a:cubicBezTo>
                <a:cubicBezTo>
                  <a:pt x="9" y="42"/>
                  <a:pt x="11" y="22"/>
                  <a:pt x="85" y="0"/>
                </a:cubicBezTo>
                <a:cubicBezTo>
                  <a:pt x="227" y="5"/>
                  <a:pt x="295" y="14"/>
                  <a:pt x="432" y="46"/>
                </a:cubicBezTo>
                <a:cubicBezTo>
                  <a:pt x="576" y="78"/>
                  <a:pt x="606" y="89"/>
                  <a:pt x="720" y="98"/>
                </a:cubicBezTo>
                <a:cubicBezTo>
                  <a:pt x="767" y="109"/>
                  <a:pt x="929" y="150"/>
                  <a:pt x="1027" y="164"/>
                </a:cubicBezTo>
                <a:cubicBezTo>
                  <a:pt x="1106" y="177"/>
                  <a:pt x="1151" y="188"/>
                  <a:pt x="1237" y="196"/>
                </a:cubicBezTo>
                <a:cubicBezTo>
                  <a:pt x="1263" y="198"/>
                  <a:pt x="1289" y="200"/>
                  <a:pt x="1315" y="203"/>
                </a:cubicBezTo>
                <a:cubicBezTo>
                  <a:pt x="1362" y="208"/>
                  <a:pt x="1373" y="219"/>
                  <a:pt x="1354" y="203"/>
                </a:cubicBez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3326" name="Picture 14" descr="MCj0412526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208088" y="4829175"/>
            <a:ext cx="99695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0.17656 -0.05324 C 0.21354 -0.06527 0.26892 -0.07199 0.32673 -0.07199 C 0.39253 -0.07199 0.44514 -0.06527 0.48229 -0.05324 L 0.6592 -2.96296E-6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3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92 -2.96296E-6 L -0.03403 -0.6983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-34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33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erve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Verve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126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Constantia</vt:lpstr>
      <vt:lpstr>Wingdings 2</vt:lpstr>
      <vt:lpstr>Flow</vt:lpstr>
      <vt:lpstr>Newton’s Laws of Motion</vt:lpstr>
      <vt:lpstr>Newton’s Laws of Motion</vt:lpstr>
      <vt:lpstr>Newton’s Laws of Motion</vt:lpstr>
      <vt:lpstr>Newton’s Laws of Motion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4</cp:revision>
  <dcterms:created xsi:type="dcterms:W3CDTF">2008-10-21T11:03:59Z</dcterms:created>
  <dcterms:modified xsi:type="dcterms:W3CDTF">2012-09-24T18:14:41Z</dcterms:modified>
</cp:coreProperties>
</file>